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259" r:id="rId5"/>
    <p:sldId id="260" r:id="rId6"/>
    <p:sldId id="257" r:id="rId7"/>
    <p:sldId id="261" r:id="rId8"/>
    <p:sldId id="263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3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5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4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4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8F962-3FAE-4E74-95FC-72BA0A7DBECE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F04F-EAE4-4955-9A12-860B4AB23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cs typeface="B Titr" pitchFamily="2" charset="-78"/>
              </a:rPr>
              <a:t>تکنیک های خلاقیت و کارگروهی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cs typeface="B Zar" panose="00000400000000000000" pitchFamily="2" charset="-78"/>
              </a:rPr>
              <a:t>فهرست مطالب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مقدمه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تکنیک های </a:t>
            </a:r>
            <a:r>
              <a:rPr lang="fa-IR" sz="2800" dirty="0" smtClean="0">
                <a:solidFill>
                  <a:prstClr val="black"/>
                </a:solidFill>
                <a:cs typeface="B Titr" pitchFamily="2" charset="-78"/>
              </a:rPr>
              <a:t>خلاقیت</a:t>
            </a:r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تکنیک نگاه با چشم </a:t>
            </a:r>
            <a:r>
              <a:rPr lang="fa-IR" sz="2800" dirty="0" smtClean="0">
                <a:solidFill>
                  <a:prstClr val="black"/>
                </a:solidFill>
                <a:cs typeface="B Titr" pitchFamily="2" charset="-78"/>
              </a:rPr>
              <a:t>ذهن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تکنیک </a:t>
            </a:r>
            <a:r>
              <a:rPr lang="en-US" sz="2800" dirty="0" smtClean="0">
                <a:solidFill>
                  <a:prstClr val="black"/>
                </a:solidFill>
                <a:cs typeface="B Titr" pitchFamily="2" charset="-78"/>
              </a:rPr>
              <a:t>P.P.C</a:t>
            </a:r>
            <a:endParaRPr lang="fa-IR" sz="2800" dirty="0" smtClean="0">
              <a:solidFill>
                <a:prstClr val="black"/>
              </a:solidFill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کار </a:t>
            </a:r>
            <a:r>
              <a:rPr lang="fa-IR" sz="3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گروهی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تکنیک خواب خلاق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7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>
                <a:solidFill>
                  <a:prstClr val="black"/>
                </a:solidFill>
                <a:cs typeface="B Zar" panose="00000400000000000000" pitchFamily="2" charset="-78"/>
              </a:rPr>
              <a:t>فهرست مطالب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تکنیک ایده </a:t>
            </a:r>
            <a:r>
              <a:rPr lang="fa-IR" sz="3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کاتور</a:t>
            </a:r>
          </a:p>
          <a:p>
            <a:pPr algn="r" rtl="1"/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کار </a:t>
            </a:r>
            <a:r>
              <a:rPr lang="fa-IR" sz="3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گروهی</a:t>
            </a:r>
          </a:p>
          <a:p>
            <a:pPr algn="r" rtl="1"/>
            <a:r>
              <a:rPr lang="fa-IR" sz="3600" b="1" dirty="0">
                <a:cs typeface="B Zar" panose="00000400000000000000" pitchFamily="2" charset="-78"/>
              </a:rPr>
              <a:t>تکنیک </a:t>
            </a:r>
            <a:r>
              <a:rPr lang="en-US" sz="3600" b="1" dirty="0" smtClean="0">
                <a:cs typeface="B Zar" panose="00000400000000000000" pitchFamily="2" charset="-78"/>
              </a:rPr>
              <a:t>PMI</a:t>
            </a:r>
            <a:endParaRPr lang="fa-IR" sz="3600" b="1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نکات منفی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نکات مثبت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نکات جالب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807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cs typeface="B Zar" panose="00000400000000000000" pitchFamily="2" charset="-78"/>
              </a:rPr>
              <a:t>مقدمه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Zar" panose="00000400000000000000" pitchFamily="2" charset="-78"/>
              </a:rPr>
              <a:t>دیگر برای نوآوری و خلاقیت صرفاً به توان فکری و ذهنی و استعداد ذاتی افراد بسنده نمی شود و توجه خاصی به اثر آموزش و پرورش اذهان در این زمینه شده است.</a:t>
            </a:r>
            <a:endParaRPr lang="en-US" b="1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>
                <a:solidFill>
                  <a:prstClr val="black"/>
                </a:solidFill>
                <a:cs typeface="B Zar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امروزه با توجه به اهمیت وتاثیر خلاقیت و نوآوری در ابعاد مختلف حیات بشری و ساماندهی امور مختلف، اندیشمندان تکنیک هایی را به عنوان ابزار کمکی تعبیه نموده اند که با بکارگیری آنها افراد قادر باشند ساختار فکری خود را آگاهانه تغییر دهند و این تکنیک ها را تکنیک های خلاقیت نام گذارده اند.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>
                <a:solidFill>
                  <a:prstClr val="black"/>
                </a:solidFill>
                <a:cs typeface="B Zar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خلاقیت به عنوان یک نوع شیوه زندگی و رمز و کلید موفقیت در تمام عرصه های زندگی فردی و اجتماعی، امری اکتسابی و قابل آموزش است.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افرادی که علاقمند به پرورش قدرت خلاقیت خود هستند پس از آگاهی از مفاهیم، تئوریها، فرایند خلاقیت، نحوه شکل گیری فکرو ایده و طرز کار ذهن و مغز و ... احتیاج به ابزارهایی برای تمرین دارند همانند ورزشکارانی که از ابزارهای مختلف برای پرورش اندام و تقویت عصلات خود کمک می گیرند. </a:t>
            </a:r>
            <a:endParaRPr lang="en-US" sz="2400" b="1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>
                <a:solidFill>
                  <a:prstClr val="black"/>
                </a:solidFill>
                <a:cs typeface="B Zar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زمانی خلاقیت فقط در حوزه خاصی و برای قشر محدودی مثل هنرمندان و شعرا مورد نیاز بود و سایر اقشار مردم نه تنها نیاز چندانی به خلاقیت نداشتند بلکه از آن دوری می کردند.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امروزه در شرایط محیطی پیچیده، پویا ، نامطمئن و رقابتی، خلاقیت و نوآوری برای تمام حوزه های علمی، هنری، ورزشی، فنی، صنعتی، ....</a:t>
            </a:r>
            <a:endParaRPr lang="en-US" b="1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600" dirty="0" smtClean="0">
                <a:cs typeface="B Titr" pitchFamily="2" charset="-78"/>
              </a:rPr>
              <a:t>تکنیک های خلاقیت 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fa-IR" sz="3600" b="1" dirty="0" smtClean="0">
                <a:cs typeface="B Zar" panose="00000400000000000000" pitchFamily="2" charset="-78"/>
              </a:rPr>
              <a:t>تکنیک چرا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دقیقا مثل چراهای مکرر دوران کودکی است که کودکان برای گسترش فهم خود از دنیای اطرافشان از والدین و اطرافیان می پرسند. </a:t>
            </a:r>
            <a:endParaRPr lang="en-US" b="1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400" b="1" dirty="0" smtClean="0">
                <a:cs typeface="B Zar" panose="00000400000000000000" pitchFamily="2" charset="-78"/>
              </a:rPr>
              <a:t>جهت دانلود کامل این فایل و فایل های مشابه مراجعه شود به:</a:t>
            </a:r>
          </a:p>
          <a:p>
            <a:pPr algn="ctr" rtl="1"/>
            <a:r>
              <a:rPr lang="en-US" sz="4400" b="1" dirty="0" smtClean="0">
                <a:cs typeface="B Zar" panose="00000400000000000000" pitchFamily="2" charset="-78"/>
              </a:rPr>
              <a:t>Mehr.anamisfile.ir</a:t>
            </a:r>
          </a:p>
          <a:p>
            <a:pPr algn="ctr" rtl="1"/>
            <a:r>
              <a:rPr lang="en-US" sz="4400" b="1" dirty="0" smtClean="0">
                <a:cs typeface="B Zar" panose="00000400000000000000" pitchFamily="2" charset="-78"/>
              </a:rPr>
              <a:t>Mehrejonoob.frafile.ir</a:t>
            </a:r>
            <a:endParaRPr lang="en-US" sz="4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8210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324</Words>
  <Application>Microsoft Office PowerPoint</Application>
  <PresentationFormat>On-screen Show (4:3)</PresentationFormat>
  <Paragraphs>31</Paragraphs>
  <Slides>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تکنیک های خلاقیت و کارگروهی</vt:lpstr>
      <vt:lpstr>فهرست مطالب</vt:lpstr>
      <vt:lpstr>فهرست مطالب</vt:lpstr>
      <vt:lpstr>مقدمه</vt:lpstr>
      <vt:lpstr>مقدمه</vt:lpstr>
      <vt:lpstr>مقدمه</vt:lpstr>
      <vt:lpstr>مقدمه</vt:lpstr>
      <vt:lpstr>تکنیک های خلاقیت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</dc:creator>
  <cp:lastModifiedBy>09018868042</cp:lastModifiedBy>
  <cp:revision>80</cp:revision>
  <dcterms:created xsi:type="dcterms:W3CDTF">2010-12-05T17:07:59Z</dcterms:created>
  <dcterms:modified xsi:type="dcterms:W3CDTF">2022-07-15T16:02:11Z</dcterms:modified>
</cp:coreProperties>
</file>